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304" r:id="rId3"/>
    <p:sldId id="311" r:id="rId4"/>
    <p:sldId id="312" r:id="rId5"/>
    <p:sldId id="314" r:id="rId6"/>
    <p:sldId id="316" r:id="rId7"/>
    <p:sldId id="3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1E54-9946-3A0D-B5A5-6385778CF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A3E61-A762-612E-1B53-9E2538B51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C369B-EB9E-F88D-74D7-F4007C21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3390D-9F04-3833-789C-F1977211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BF03A-3639-FE84-2AB7-582FF643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0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CDFA-6DC5-2E8D-462D-477047F1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AB53D-A98E-6B81-7E69-10924E8BB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C15BC-CCA1-6D9F-B1D9-E977DBE9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35260-4B41-D74B-81B1-0D17E052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70F65-9CBD-85C8-1A5D-593C1483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95BCF-F559-C540-4CBF-773F3A068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13761-DFA9-B67A-FD62-98DAD66C6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08637-F2F8-5F5B-7576-E845AE65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4A853-B18F-D19D-C9EE-2CF1A09C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05551-DD45-DD21-5DC5-EAB73D0B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4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41243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8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826B-7B45-24D3-1289-BCE284CD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F0BD3-E896-1681-9180-85784A3F6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9C350-95C2-490A-17CB-2C9A2FDC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CF87B-26F9-88EC-1519-0312993C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ADDDD-436A-1115-A394-8843432A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9608C-F704-60BF-D021-5D7F9EA9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EDDE2-ABA1-CC96-68CB-422AF7BD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4A67E-6FE4-48B3-0DF6-B33C8408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96C0A-6248-02E2-8DA5-8217A987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EA76A-55DC-038C-8496-D6FF9EA0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7111-1602-346D-0D00-51682467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D642-3B4D-EDF5-C8E9-628E8551D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2ABE8-D922-F4F8-1273-0FADA3915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36F6D-67A9-296C-1F43-F39BE5FA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2E9A5-8FD5-8010-2D1E-A5195002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3F892-5006-64B8-27C3-0D7B0EDD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770E-243F-A1F8-EED6-F4E67947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7F99A-C66F-87BC-B2B3-FEFD097EF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1972C-27EA-216E-9D7B-203BFC273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D14A7-BEDE-5CBE-5200-F7FDC2880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82AAC-7051-A1BF-B66E-CACF0F281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4CDD0-E9DB-0006-F9D8-A2B0C668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24B7A-A925-2804-E6F2-BFEF28DF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78181-CD5A-BEA7-B4FC-B3178216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3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6A62-71EF-E984-BFE4-886BD800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FCFBC-AF35-D969-B36E-7175E636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555E4-F365-31CD-C3DF-6CAEDE22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9C1CC-BCD9-1EE1-8E6D-23E73FDE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49446-103C-4036-C043-66643FD4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1A2D5-DAB0-88FD-92A4-B8208774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7C3E9-365A-9602-7D9D-C5A14B46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4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05DC-AC41-40B5-E17B-4527AD40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2A12-B17F-19D1-8471-9D5AB870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35BF6-663F-EB2A-8A51-1DA8DFC46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600A-9DE9-BD86-A1C0-C32831FC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CF260-D295-D254-9F34-22964BF1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50126-8751-BDC3-9FC1-E084C18A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6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89D9-8632-54D3-D281-233F6026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7467D-6115-8AD1-1FAD-FD562AC6D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FC331-5B1B-6665-01EF-ACD4E2A59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08D6C-EA7D-A69D-FDFF-79404254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7E878-09F1-FA55-CEAB-84120FED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4218-52C4-3E01-D4C1-AD5B0E5D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FE971-D9C0-F306-D401-0D5C5350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C88BD-FB5A-6638-35CA-A1EE39DCA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BBA7-C14F-155D-3A75-0313EBC21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5C59-8193-8044-BFFB-D3FD8CA6A46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0A00D-28DB-00F5-6643-006E7452B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9F99D-1B66-1C11-1171-E272B0857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BAD7-3A03-B843-91C1-3C8186B6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1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lab.org/abou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8635" y="3966072"/>
            <a:ext cx="10278737" cy="1268926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VVPTA Officer Updates and S.T.E.A.M Lab Initiative</a:t>
            </a:r>
          </a:p>
          <a:p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13, 2022</a:t>
            </a:r>
          </a:p>
          <a:p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F0AE3C0-D528-A4B4-2003-F3F0AE4F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8622"/>
            <a:ext cx="11430000" cy="294640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1DF2ACAB-08A4-F0A8-2EFA-CE1AD8B4A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896" y="6257709"/>
            <a:ext cx="1775590" cy="5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, posing, bunch&#10;&#10;Description automatically generated">
            <a:extLst>
              <a:ext uri="{FF2B5EF4-FFF2-40B4-BE49-F238E27FC236}">
                <a16:creationId xmlns:a16="http://schemas.microsoft.com/office/drawing/2014/main" id="{9A35B8E1-E0C8-BEC8-257B-5970C313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7" y="0"/>
            <a:ext cx="11623031" cy="66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9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green&#10;&#10;Description automatically generated">
            <a:extLst>
              <a:ext uri="{FF2B5EF4-FFF2-40B4-BE49-F238E27FC236}">
                <a16:creationId xmlns:a16="http://schemas.microsoft.com/office/drawing/2014/main" id="{52170F81-64CF-9E1D-045E-8F6CC92B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" y="0"/>
            <a:ext cx="121834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A5D28-2050-09F4-DD1A-57FA74488892}"/>
              </a:ext>
            </a:extLst>
          </p:cNvPr>
          <p:cNvSpPr txBox="1"/>
          <p:nvPr/>
        </p:nvSpPr>
        <p:spPr>
          <a:xfrm>
            <a:off x="4032173" y="1217619"/>
            <a:ext cx="4054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Building S.T.E.A.M.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E303E-9D6B-20A6-8865-4E129B6F5EAE}"/>
              </a:ext>
            </a:extLst>
          </p:cNvPr>
          <p:cNvSpPr txBox="1"/>
          <p:nvPr/>
        </p:nvSpPr>
        <p:spPr>
          <a:xfrm>
            <a:off x="1342222" y="1931673"/>
            <a:ext cx="95075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space where students engage in hands-on science, technology, engineering, art, and math (S.T.E.A.M.) activities each week. 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Led by Michelle Foster and Frith </a:t>
            </a:r>
            <a:r>
              <a:rPr lang="en-US" sz="2000" dirty="0" err="1">
                <a:solidFill>
                  <a:schemeClr val="bg1"/>
                </a:solidFill>
              </a:rPr>
              <a:t>O’Steen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Michelle has led the school’s art docent program; Frith taught second grade at VVE for the past two years.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Activities in the Lab would be in addition to the students’ regular S.T.E.A.M.-related curriculum.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Lab would consist of two dedicated classrooms and the outdoor spaces around VVE.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2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green&#10;&#10;Description automatically generated">
            <a:extLst>
              <a:ext uri="{FF2B5EF4-FFF2-40B4-BE49-F238E27FC236}">
                <a16:creationId xmlns:a16="http://schemas.microsoft.com/office/drawing/2014/main" id="{52170F81-64CF-9E1D-045E-8F6CC92B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" y="0"/>
            <a:ext cx="121834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A5D28-2050-09F4-DD1A-57FA74488892}"/>
              </a:ext>
            </a:extLst>
          </p:cNvPr>
          <p:cNvSpPr txBox="1"/>
          <p:nvPr/>
        </p:nvSpPr>
        <p:spPr>
          <a:xfrm>
            <a:off x="4120311" y="1217619"/>
            <a:ext cx="442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Partnering with </a:t>
            </a:r>
            <a:r>
              <a:rPr lang="en-US" sz="3200" dirty="0" err="1">
                <a:solidFill>
                  <a:schemeClr val="bg1"/>
                </a:solidFill>
              </a:rPr>
              <a:t>LifeLab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E303E-9D6B-20A6-8865-4E129B6F5EAE}"/>
              </a:ext>
            </a:extLst>
          </p:cNvPr>
          <p:cNvSpPr txBox="1"/>
          <p:nvPr/>
        </p:nvSpPr>
        <p:spPr>
          <a:xfrm>
            <a:off x="1342222" y="1931673"/>
            <a:ext cx="98068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Affiliated with the University of California Santa Cruz, </a:t>
            </a:r>
            <a:r>
              <a:rPr lang="en-US" sz="2000" dirty="0" err="1">
                <a:solidFill>
                  <a:schemeClr val="bg1"/>
                </a:solidFill>
              </a:rPr>
              <a:t>LifeLab</a:t>
            </a:r>
            <a:r>
              <a:rPr lang="en-US" sz="2000" dirty="0">
                <a:solidFill>
                  <a:schemeClr val="bg1"/>
                </a:solidFill>
              </a:rPr>
              <a:t> has been in operation for over forty years (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https://lifelab.org/about/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Promotes outdoor education and garden-based learning.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Currently operates at the following MDUSD elementary schools - Bancroft, El Monte, Fair Oaks, Gregory Gardens, Mt. Diablo, Pleasant Hill, Rio Vista, Sun Terrace, and Wren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VVPTA provides the funds to </a:t>
            </a:r>
            <a:r>
              <a:rPr lang="en-US" sz="2000" dirty="0" err="1">
                <a:solidFill>
                  <a:schemeClr val="bg1"/>
                </a:solidFill>
              </a:rPr>
              <a:t>LifeLab</a:t>
            </a:r>
            <a:r>
              <a:rPr lang="en-US" sz="2000" dirty="0">
                <a:solidFill>
                  <a:schemeClr val="bg1"/>
                </a:solidFill>
              </a:rPr>
              <a:t>, which is the contracting vehicle for S.T.E.A.M educators (~20 hours/week); at least 50% of their time must be spent outdoors.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7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green&#10;&#10;Description automatically generated">
            <a:extLst>
              <a:ext uri="{FF2B5EF4-FFF2-40B4-BE49-F238E27FC236}">
                <a16:creationId xmlns:a16="http://schemas.microsoft.com/office/drawing/2014/main" id="{52170F81-64CF-9E1D-045E-8F6CC92B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" y="0"/>
            <a:ext cx="121834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A5D28-2050-09F4-DD1A-57FA74488892}"/>
              </a:ext>
            </a:extLst>
          </p:cNvPr>
          <p:cNvSpPr txBox="1"/>
          <p:nvPr/>
        </p:nvSpPr>
        <p:spPr>
          <a:xfrm>
            <a:off x="4120311" y="1217619"/>
            <a:ext cx="442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Ensuring Sustainability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E303E-9D6B-20A6-8865-4E129B6F5EAE}"/>
              </a:ext>
            </a:extLst>
          </p:cNvPr>
          <p:cNvSpPr txBox="1"/>
          <p:nvPr/>
        </p:nvSpPr>
        <p:spPr>
          <a:xfrm>
            <a:off x="1254087" y="1953707"/>
            <a:ext cx="97076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Focus on finding external funding support to reduce the additional future funding commitment needed from the VVE community.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Potential sources of future funding: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Matching funds from MDUSD.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Matching funds from </a:t>
            </a:r>
            <a:r>
              <a:rPr lang="en-US" sz="2000" dirty="0" err="1">
                <a:solidFill>
                  <a:schemeClr val="bg1"/>
                </a:solidFill>
              </a:rPr>
              <a:t>Lifelab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S.T.E.A.M. Lab Sponsor.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Reallocation of current VVPTA funding.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2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green&#10;&#10;Description automatically generated">
            <a:extLst>
              <a:ext uri="{FF2B5EF4-FFF2-40B4-BE49-F238E27FC236}">
                <a16:creationId xmlns:a16="http://schemas.microsoft.com/office/drawing/2014/main" id="{52170F81-64CF-9E1D-045E-8F6CC92B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" y="0"/>
            <a:ext cx="121834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A5D28-2050-09F4-DD1A-57FA74488892}"/>
              </a:ext>
            </a:extLst>
          </p:cNvPr>
          <p:cNvSpPr txBox="1"/>
          <p:nvPr/>
        </p:nvSpPr>
        <p:spPr>
          <a:xfrm>
            <a:off x="3018622" y="1217619"/>
            <a:ext cx="623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Lab Operations Can Begin Quickly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E303E-9D6B-20A6-8865-4E129B6F5EAE}"/>
              </a:ext>
            </a:extLst>
          </p:cNvPr>
          <p:cNvSpPr txBox="1"/>
          <p:nvPr/>
        </p:nvSpPr>
        <p:spPr>
          <a:xfrm>
            <a:off x="1342222" y="1931673"/>
            <a:ext cx="95075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LifeLab</a:t>
            </a:r>
            <a:r>
              <a:rPr lang="en-US" sz="2000" dirty="0">
                <a:solidFill>
                  <a:schemeClr val="bg1"/>
                </a:solidFill>
              </a:rPr>
              <a:t>, Frith, and Michelle have taken several steps to ensure the S.T.E.A.M. Lab is prepared to go operational upon the VVPTA’s approval of the initiative.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LifeLab</a:t>
            </a:r>
            <a:r>
              <a:rPr lang="en-US" sz="2000" dirty="0">
                <a:solidFill>
                  <a:schemeClr val="bg1"/>
                </a:solidFill>
              </a:rPr>
              <a:t> is prepared to submit appropriate contracts to Michelle and Frith for their signature.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Frith and Michelle have been developing lesson plans and coordinating their efforts with each other and VVE teachers.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Because of this pre-planning, the S.T.E.A.M. Lab likely can begin operations within days.  </a:t>
            </a:r>
          </a:p>
        </p:txBody>
      </p:sp>
    </p:spTree>
    <p:extLst>
      <p:ext uri="{BB962C8B-B14F-4D97-AF65-F5344CB8AC3E}">
        <p14:creationId xmlns:p14="http://schemas.microsoft.com/office/powerpoint/2010/main" val="275950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green&#10;&#10;Description automatically generated">
            <a:extLst>
              <a:ext uri="{FF2B5EF4-FFF2-40B4-BE49-F238E27FC236}">
                <a16:creationId xmlns:a16="http://schemas.microsoft.com/office/drawing/2014/main" id="{52170F81-64CF-9E1D-045E-8F6CC92B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" y="0"/>
            <a:ext cx="121834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A5D28-2050-09F4-DD1A-57FA74488892}"/>
              </a:ext>
            </a:extLst>
          </p:cNvPr>
          <p:cNvSpPr txBox="1"/>
          <p:nvPr/>
        </p:nvSpPr>
        <p:spPr>
          <a:xfrm>
            <a:off x="2831335" y="1217619"/>
            <a:ext cx="610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Support Needed From the VVPTA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E303E-9D6B-20A6-8865-4E129B6F5EAE}"/>
              </a:ext>
            </a:extLst>
          </p:cNvPr>
          <p:cNvSpPr txBox="1"/>
          <p:nvPr/>
        </p:nvSpPr>
        <p:spPr>
          <a:xfrm>
            <a:off x="1342222" y="1931673"/>
            <a:ext cx="95075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Approval at this meeting is needed for: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Establishing a S.T.E.A.M. Lab to be led by Michelle Foster and Frith </a:t>
            </a:r>
            <a:r>
              <a:rPr lang="en-US" sz="2000" dirty="0" err="1">
                <a:solidFill>
                  <a:schemeClr val="bg1"/>
                </a:solidFill>
              </a:rPr>
              <a:t>O’Steen</a:t>
            </a:r>
            <a:r>
              <a:rPr lang="en-US" sz="2000" dirty="0">
                <a:solidFill>
                  <a:schemeClr val="bg1"/>
                </a:solidFill>
              </a:rPr>
              <a:t>, who will be contractors of </a:t>
            </a:r>
            <a:r>
              <a:rPr lang="en-US" sz="2000" dirty="0" err="1">
                <a:solidFill>
                  <a:schemeClr val="bg1"/>
                </a:solidFill>
              </a:rPr>
              <a:t>LifeLab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Committing to pay Frith and Michelle, through </a:t>
            </a:r>
            <a:r>
              <a:rPr lang="en-US" sz="2000" dirty="0" err="1">
                <a:solidFill>
                  <a:schemeClr val="bg1"/>
                </a:solidFill>
              </a:rPr>
              <a:t>Lifelab</a:t>
            </a:r>
            <a:r>
              <a:rPr lang="en-US" sz="2000" dirty="0">
                <a:solidFill>
                  <a:schemeClr val="bg1"/>
                </a:solidFill>
              </a:rPr>
              <a:t>, a total of $20,000 through December 31, 2022 (i.e., $10,000 to each), plus an additional $2,000 to be paid to </a:t>
            </a:r>
            <a:r>
              <a:rPr lang="en-US" sz="2000" dirty="0" err="1">
                <a:solidFill>
                  <a:schemeClr val="bg1"/>
                </a:solidFill>
              </a:rPr>
              <a:t>Lifelab</a:t>
            </a:r>
            <a:r>
              <a:rPr lang="en-US" sz="2000" dirty="0">
                <a:solidFill>
                  <a:schemeClr val="bg1"/>
                </a:solidFill>
              </a:rPr>
              <a:t> for its 10% administrative fee.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Committing to plan and support a S.T.E.A.M. Lab-specific fundraising event in November or December 2022 to raise another $22,000+ to keep the Lab up and running for the rest of the school year (and ideally to put it on a good footing for next school year).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Volunteers in the Lab.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88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555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Klinger</dc:creator>
  <cp:lastModifiedBy>Jane Klinger</cp:lastModifiedBy>
  <cp:revision>2</cp:revision>
  <dcterms:created xsi:type="dcterms:W3CDTF">2022-09-10T13:36:23Z</dcterms:created>
  <dcterms:modified xsi:type="dcterms:W3CDTF">2022-09-10T13:38:00Z</dcterms:modified>
</cp:coreProperties>
</file>